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57" r:id="rId4"/>
    <p:sldId id="258" r:id="rId5"/>
    <p:sldId id="262" r:id="rId6"/>
    <p:sldId id="260" r:id="rId7"/>
    <p:sldId id="259" r:id="rId8"/>
    <p:sldId id="266" r:id="rId9"/>
    <p:sldId id="265" r:id="rId10"/>
    <p:sldId id="264" r:id="rId11"/>
    <p:sldId id="267" r:id="rId12"/>
    <p:sldId id="270" r:id="rId13"/>
    <p:sldId id="271" r:id="rId14"/>
    <p:sldId id="269" r:id="rId15"/>
    <p:sldId id="276" r:id="rId16"/>
    <p:sldId id="272" r:id="rId17"/>
    <p:sldId id="277" r:id="rId18"/>
    <p:sldId id="278" r:id="rId19"/>
    <p:sldId id="281" r:id="rId20"/>
    <p:sldId id="279" r:id="rId21"/>
    <p:sldId id="284" r:id="rId22"/>
    <p:sldId id="285" r:id="rId23"/>
    <p:sldId id="297" r:id="rId24"/>
    <p:sldId id="287" r:id="rId25"/>
    <p:sldId id="294" r:id="rId26"/>
    <p:sldId id="288" r:id="rId27"/>
    <p:sldId id="295" r:id="rId28"/>
    <p:sldId id="290" r:id="rId29"/>
    <p:sldId id="296" r:id="rId30"/>
    <p:sldId id="291" r:id="rId31"/>
    <p:sldId id="300" r:id="rId32"/>
    <p:sldId id="289" r:id="rId33"/>
    <p:sldId id="299" r:id="rId34"/>
    <p:sldId id="292" r:id="rId35"/>
    <p:sldId id="298" r:id="rId36"/>
    <p:sldId id="301" r:id="rId37"/>
    <p:sldId id="302" r:id="rId38"/>
    <p:sldId id="304" r:id="rId39"/>
    <p:sldId id="307" r:id="rId40"/>
    <p:sldId id="305" r:id="rId41"/>
    <p:sldId id="308" r:id="rId42"/>
    <p:sldId id="30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0320E-A158-ADAE-3A92-9AF75FDC6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362B95-768A-DA82-6444-61F96D72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EABD5-7363-3C65-FED7-F62925E20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3987A-4649-A774-9494-072F8B539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ABD47-7C19-B0C0-CEF6-1D1B45FC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69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5162-720A-46D8-E6B3-D5AF8B2DB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685E3-45CC-B7E2-F5CD-6BD8419C0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7AB46-660B-5260-1719-6981F363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525CE-1573-BE81-C545-1B2EFC78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0521D-D183-809E-B813-2A57735F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24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C59E9-0557-044E-A917-78094CD7F2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3ED6-313A-DCF4-7B59-62E1581FD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54D33-F9BC-9597-08C6-54DDA8683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B0B42-A346-F2B9-4DB4-4C7B5E42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AB94-6692-3EDF-6B77-40E93252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8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5BF2-6938-B08C-9642-2CF88189C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D6E74-B6F1-128D-DBD0-CF6B880B3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6506C-4D05-9264-536D-DE10B166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7C36E-A541-83AE-959A-DC834F85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DA28-EABF-1D80-3874-71EB8844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32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39D2-60D8-A522-2F2B-52319613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96050-D5D6-A6B2-D22D-076D4415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26526-F04D-C14D-F080-26D39FC2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BFF2C-AA52-A53D-DFAB-F92652C1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7D589-C4A1-906F-6721-2E95082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27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477CC-67FA-8AD3-CFEB-0A498C62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0EA86-07A2-1841-277A-F4849188F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7F23E-3493-48F1-6191-76FC49BD0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299D6-0DA0-F3CA-A196-CABA69447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E0EAC-8F51-3435-B1C6-55D150A65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EE478-28AA-6E5E-D30B-E7DC40FF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23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B3D6-31C2-3569-059A-F3F3BA3C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487A-3E15-0B43-EBD7-3337B4191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96990-6DD1-82AC-324C-2E277B93E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5220C-DBCD-202A-190E-C03AEDACA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A39D0-DC13-F46D-83EE-5A6C09D66C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24AD43-F0CE-20C6-DDC9-A5AAFBCE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BD7FA6-8CD6-248C-8077-835405793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A34AC5-ABBE-2784-4871-A2579F8B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1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5CF-94E2-801A-93F2-40C96591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ECC71-0BE8-5E16-802E-4052448D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7F0F1E-19F4-8EF2-1E80-37F91B42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C05F5-3A24-ABAC-C681-9896951F4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5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1AC3C3-65CF-AEBC-F168-781FFE5D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88339-9176-3C05-F9EB-EE7A21480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8B428-D47A-783E-0B7D-18C876FE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85BE-17D1-AC24-D558-2299961A9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2027-9F1F-30CD-CE7F-30FAC6D2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EAB1A-082D-1B5D-56BA-62E045F7B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C78DD-9710-E437-1D72-CB9401F5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BAC094-2E1D-D833-324C-7F2FA24B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CCB2A-8730-7045-7650-8651354E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21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B5D7-987D-4865-5DE4-5BD40C0E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734EB0-D0D4-D80F-26DE-E456244DB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F296C-211A-118B-531C-AD8A441E4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EB374-9C39-1FE0-8033-38E05DF71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C44D2-2C20-3094-74AA-808EF9F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CD035-274E-9B2C-0B4E-B911DCCC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97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8CD06-50D7-84A8-BFCF-36A0A002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6EA3A-C99C-0163-62AD-422BE0714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D698-C3A9-AF36-0382-C6248C2D5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52F3-B21F-4693-A72B-753B4C45EF1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72D9-DEC0-004A-0C97-FBE7C2E28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A6A2A-7CDA-5306-ACFC-B75D6C3D2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E0FD8-AF56-42E0-B6B9-90932DBD3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6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C175-A9B4-15F6-660C-1B57D378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Plan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40EE6-5096-B2DF-D5B3-3242C507C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AU" dirty="0"/>
              <a:t>Fitting </a:t>
            </a:r>
            <a:r>
              <a:rPr lang="en-AU" dirty="0" err="1"/>
              <a:t>DoG</a:t>
            </a:r>
            <a:r>
              <a:rPr lang="en-AU" dirty="0"/>
              <a:t> to RFs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Color RFs findings:</a:t>
            </a:r>
          </a:p>
          <a:p>
            <a:pPr marL="0" indent="0">
              <a:buNone/>
            </a:pPr>
            <a:r>
              <a:rPr lang="en-US" dirty="0"/>
              <a:t>a) Directly looking at color RFs is unreliable: few examples</a:t>
            </a:r>
          </a:p>
          <a:p>
            <a:pPr marL="0" indent="0">
              <a:buNone/>
            </a:pPr>
            <a:r>
              <a:rPr lang="en-US" dirty="0"/>
              <a:t>b) Clusters and their mosaics: no –S cluster, but cluster for OFF Parvo + -S inputs instead. </a:t>
            </a:r>
          </a:p>
          <a:p>
            <a:pPr marL="0" indent="0">
              <a:buNone/>
            </a:pPr>
            <a:r>
              <a:rPr lang="en-US" dirty="0"/>
              <a:t>c) S inputs have larger centers, and therefore weaker surrounds</a:t>
            </a:r>
          </a:p>
          <a:p>
            <a:pPr marL="514350" indent="-514350">
              <a:buAutoNum type="arabicPeriod" startAt="3"/>
            </a:pPr>
            <a:r>
              <a:rPr lang="en-US" dirty="0"/>
              <a:t>Reducing LR at plateau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5937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00F3B-4131-A07F-649B-E6CE87A0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0533B-ACB1-BFE6-90A9-FD844014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9BE39-97FF-0B20-0578-FBB90997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2" y="428718"/>
            <a:ext cx="9887838" cy="579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30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5233-1EB3-75A1-2A7F-386D9AC0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A1719-140C-60F7-1A98-06CA6534D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07F0-FD88-9DE7-603F-B100BD9D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81" y="308522"/>
            <a:ext cx="11509528" cy="654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66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0C80-5BDE-5150-5C31-A0E955FD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050" y="59488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4C1-C960-F77C-CC3A-F805103A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A0B27-9AFE-85C4-3D12-88F7A148C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8" y="944477"/>
            <a:ext cx="10599964" cy="591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4B27-1E40-A9CD-4359-4EB378425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96" y="83457"/>
            <a:ext cx="10515600" cy="1325563"/>
          </a:xfrm>
        </p:spPr>
        <p:txBody>
          <a:bodyPr/>
          <a:lstStyle/>
          <a:p>
            <a:r>
              <a:rPr lang="en-US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C0519-62E3-23A0-B34C-AF43DC23C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B08C0-0F02-3B0D-50C1-030F0B0A1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28" y="1334429"/>
            <a:ext cx="9291590" cy="533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0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758AC-CE45-6C73-F305-2770229E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64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Only the most important channel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6982-5A56-E070-0F83-5A5086D1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255DD-110D-AC58-EBF5-61E6E5D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7" y="1187198"/>
            <a:ext cx="9910082" cy="5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47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97A8-319E-301A-E28D-F09C230CE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4C01-C6CD-DDDA-51E8-851435462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3EE61-9DE8-54A1-18BE-32E4EAC002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AutoNum type="alphaLcParenR"/>
            </a:pPr>
            <a:r>
              <a:rPr lang="en-AU" dirty="0"/>
              <a:t>Directly looking at </a:t>
            </a:r>
            <a:r>
              <a:rPr lang="en-AU" dirty="0" err="1"/>
              <a:t>color</a:t>
            </a:r>
            <a:r>
              <a:rPr lang="en-AU" dirty="0"/>
              <a:t> RFs is unreliable </a:t>
            </a:r>
          </a:p>
          <a:p>
            <a:pPr marL="457200" indent="-457200">
              <a:buAutoNum type="alphaLcParenR"/>
            </a:pPr>
            <a:r>
              <a:rPr lang="en-AU" dirty="0"/>
              <a:t>Near absence of –S RFs</a:t>
            </a:r>
          </a:p>
          <a:p>
            <a:pPr marL="457200" indent="-457200">
              <a:buAutoNum type="alphaLcParenR"/>
            </a:pPr>
            <a:r>
              <a:rPr lang="en-AU" dirty="0"/>
              <a:t>S inputs have much weaker surrounds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98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81A5-7CEB-46DB-73E7-1DAF9DE02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1442" y="163287"/>
            <a:ext cx="10515600" cy="1325563"/>
          </a:xfrm>
        </p:spPr>
        <p:txBody>
          <a:bodyPr/>
          <a:lstStyle/>
          <a:p>
            <a:r>
              <a:rPr lang="en-AU" dirty="0"/>
              <a:t>Looking at </a:t>
            </a:r>
            <a:r>
              <a:rPr lang="en-AU" dirty="0" err="1"/>
              <a:t>colors</a:t>
            </a:r>
            <a:r>
              <a:rPr lang="en-AU" dirty="0"/>
              <a:t> is unreliable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1B68-914E-9651-5A2D-486DDDEB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D5050-99CE-0707-B486-EBAF0D7E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01" y="1412420"/>
            <a:ext cx="5898404" cy="52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8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15BC-444D-BE2E-AB46-7CF3F4B3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814" y="177346"/>
            <a:ext cx="10515600" cy="1325563"/>
          </a:xfrm>
        </p:spPr>
        <p:txBody>
          <a:bodyPr/>
          <a:lstStyle/>
          <a:p>
            <a:r>
              <a:rPr lang="en-AU" dirty="0"/>
              <a:t>That’s what you would expect a “blue” RF to look like: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81A6-A2D9-B85E-18DB-6F20ECE76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30D9D-40F3-F209-0C58-477C6205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6" y="1456663"/>
            <a:ext cx="9159442" cy="54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95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A70F-4967-3267-A64F-F45B6152C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AU" dirty="0"/>
              <a:t>But most “blue” RFs look like this: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B13ED-0F9A-543C-ADE9-FB46943F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D27728-8D4F-A0AD-E3B6-02EF304D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132040"/>
            <a:ext cx="8612855" cy="55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28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438D-9E2A-935A-B1C4-52D9E199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378" y="212994"/>
            <a:ext cx="10515600" cy="1325563"/>
          </a:xfrm>
        </p:spPr>
        <p:txBody>
          <a:bodyPr/>
          <a:lstStyle/>
          <a:p>
            <a:r>
              <a:rPr lang="en-AU" dirty="0"/>
              <a:t>Or even this: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233F-4381-CA1D-FD3B-8A3E6742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8B0A31-4720-7448-0BC0-A1845ADF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95" y="1251489"/>
            <a:ext cx="9595409" cy="56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63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89F3-5F6B-F9A0-5F22-9D5A938F6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6401D-4FBC-0880-634F-50F79A225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Fitting </a:t>
            </a:r>
            <a:r>
              <a:rPr lang="en-AU" dirty="0" err="1"/>
              <a:t>DoGs</a:t>
            </a:r>
            <a:r>
              <a:rPr lang="en-AU" dirty="0"/>
              <a:t> to RFs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AF58F8-B001-C6FC-98E8-817AFF66B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1F0DC-661D-15A0-E51C-18126943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90" y="71211"/>
            <a:ext cx="10515600" cy="1325563"/>
          </a:xfrm>
        </p:spPr>
        <p:txBody>
          <a:bodyPr>
            <a:noAutofit/>
          </a:bodyPr>
          <a:lstStyle/>
          <a:p>
            <a:r>
              <a:rPr lang="en-AU" sz="2800" dirty="0"/>
              <a:t>We get only 2 –S RFs:</a:t>
            </a:r>
            <a:br>
              <a:rPr lang="en-AU" sz="2800" dirty="0"/>
            </a:br>
            <a:r>
              <a:rPr lang="en-AU" sz="2800" dirty="0"/>
              <a:t>Hypothesis: These might disappear if we get closer to global minimum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917E0-1BBF-E817-73A6-E4078B3DD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FF14F-3142-1027-5C06-6FC91854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46" y="1291569"/>
            <a:ext cx="9433212" cy="55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01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0AC77-1AE0-7A84-C82C-B6346104A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748C-7604-8AB4-38AF-1B47BA3BC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What RFs are in each mosaic?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9A6CC1-679C-5BEA-90F3-76BADB19F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Or how many koniocellular RFs do we get</a:t>
            </a:r>
          </a:p>
          <a:p>
            <a:r>
              <a:rPr lang="en-AU" dirty="0"/>
              <a:t>And are mosaics real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7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185D1-EB56-69B0-1297-32DE2DDA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0" y="156936"/>
            <a:ext cx="10515600" cy="1325563"/>
          </a:xfrm>
        </p:spPr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3115F-D9E6-0D4F-3EB9-01CB1E48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72FB2-3D37-FB69-B54A-99A77FDB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32" y="1213314"/>
            <a:ext cx="9598256" cy="55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1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441A0-39F2-DAD7-2196-083C7701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type (</a:t>
            </a:r>
            <a:r>
              <a:rPr lang="en-AU" dirty="0" err="1"/>
              <a:t>Konio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E5B27-07FF-A4A4-AEE8-CAAFFA79B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57C1B-D432-C9B1-2970-6C64E3F5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206" y="1344539"/>
            <a:ext cx="5344563" cy="53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C269-F997-F70A-7622-135391B4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5" y="-137808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652EE-FB90-F349-CC6F-E794EDB1E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34AB4-728B-00A8-AD9B-187DEE34A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242321" cy="57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3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7537-7120-7117-456E-FCED3CB9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311" y="54882"/>
            <a:ext cx="10515600" cy="1325563"/>
          </a:xfrm>
        </p:spPr>
        <p:txBody>
          <a:bodyPr/>
          <a:lstStyle/>
          <a:p>
            <a:r>
              <a:rPr lang="en-AU" dirty="0"/>
              <a:t>Second type (OFF parvo with –S inputs?)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1C22B-757E-43B1-891E-CE148E8E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938FE-9B48-776D-3735-826DA499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8" y="1218748"/>
            <a:ext cx="5480288" cy="541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9B58-CBC0-AD17-0BE5-D1EDE9FA7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94930-5B60-290C-DD65-4B6669235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CEB3B-0EA2-45F0-1B35-BF2D85300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31" y="1518556"/>
            <a:ext cx="9439175" cy="529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6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26F0-1A5B-BDF4-E191-956FC952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Third type (ON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4D7C9-7C0E-4AE8-788E-2898398C6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D9A70D-4163-7130-5A21-B97F19ACF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68" y="1204231"/>
            <a:ext cx="5562325" cy="550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0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D9F0-CFEA-C9E1-A821-AFCCBF8E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156F-41AA-2080-4785-8E1E95038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D2F16-9DF5-C0C3-2F52-F4575D95A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77" y="1552025"/>
            <a:ext cx="9439816" cy="5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61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D1AB-95C1-CD8A-049A-4F99F877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(trash can)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9274-4E34-015F-1FC3-2764D774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36C4A-1A21-E806-645B-84849669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07" y="1293283"/>
            <a:ext cx="5527221" cy="545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7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468E-24B2-C771-C787-D41EA51AD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182638"/>
            <a:ext cx="10515600" cy="1325563"/>
          </a:xfrm>
        </p:spPr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B0D0-8454-EDD2-0552-F0082A20B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FEABC-CBE2-67BD-8DE0-53BEEE63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178301"/>
            <a:ext cx="9557362" cy="564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85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B337-58D1-424C-1354-3EA27A56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A03FC0-503F-D739-5C9A-DA4C6B9B1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176" y="1440316"/>
            <a:ext cx="9530078" cy="5417684"/>
          </a:xfrm>
        </p:spPr>
      </p:pic>
    </p:spTree>
    <p:extLst>
      <p:ext uri="{BB962C8B-B14F-4D97-AF65-F5344CB8AC3E}">
        <p14:creationId xmlns:p14="http://schemas.microsoft.com/office/powerpoint/2010/main" val="438635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6981E-F9C9-0D4E-09A5-0DD4EB9D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Fifth type (OFF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F5D6E-69A4-8EA6-6AEB-CB98C3D89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6758B-9BFA-4833-E8EB-6B1D9A67F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570" y="1742608"/>
            <a:ext cx="4946859" cy="49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22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0A08-AA0C-1C14-BFAC-DF0819C2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4E73-2000-4D1A-D9B9-6DA63297C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4363E-E16A-5B99-B52C-610DEE66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07" y="1072387"/>
            <a:ext cx="9912969" cy="562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18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839D2-CA56-7507-0F39-0BCFCCF0F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Sixth type (OFF parvo)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2389A-72D2-80AA-A18B-1BFEFD24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2E3C3-955D-6771-E7E1-C5468851D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078" y="1375587"/>
            <a:ext cx="5502797" cy="53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30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38454-DAAC-58E0-6E18-340E826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107950"/>
            <a:ext cx="10515600" cy="1325563"/>
          </a:xfrm>
        </p:spPr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AD417-9052-7D07-96DD-C07079502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0BCD9-4F16-F48C-AC74-A701F4B4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60" y="1216369"/>
            <a:ext cx="9721309" cy="556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7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2CED-711F-272E-E7C3-42967B93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Seventh type (ON </a:t>
            </a:r>
            <a:r>
              <a:rPr lang="en-AU" dirty="0" err="1"/>
              <a:t>magno</a:t>
            </a:r>
            <a:r>
              <a:rPr lang="en-AU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7A77-B20C-7204-5BC8-B29B009A5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3171E-3BEB-51F7-7AFF-A6BBE8203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04" y="1569010"/>
            <a:ext cx="5558946" cy="54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B01C-EA28-213A-CCA8-982B6DE2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3C5E2-A951-2C67-A7B7-A9FDDA0F7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Hypothesis: -S neurons and Trash can neurons contribute less information than the average neuron</a:t>
            </a:r>
          </a:p>
          <a:p>
            <a:pPr marL="0" indent="0">
              <a:buNone/>
            </a:pPr>
            <a:r>
              <a:rPr lang="en-AU" dirty="0"/>
              <a:t>MI metric: Remove a single cell from sample and see how much MI decreases. </a:t>
            </a:r>
          </a:p>
        </p:txBody>
      </p:sp>
    </p:spTree>
    <p:extLst>
      <p:ext uri="{BB962C8B-B14F-4D97-AF65-F5344CB8AC3E}">
        <p14:creationId xmlns:p14="http://schemas.microsoft.com/office/powerpoint/2010/main" val="2450863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126E-042C-2975-9F4E-766F31F98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032"/>
            <a:ext cx="10515600" cy="892175"/>
          </a:xfrm>
        </p:spPr>
        <p:txBody>
          <a:bodyPr>
            <a:normAutofit/>
          </a:bodyPr>
          <a:lstStyle/>
          <a:p>
            <a:r>
              <a:rPr lang="en-AU" dirty="0"/>
              <a:t>Surround is smaller in S inputs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D745-171F-CC09-8809-A794062D7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32C487-E2EF-1519-0A53-1E0CEEE1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6" y="928303"/>
            <a:ext cx="9811423" cy="55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23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F0344-1F23-F661-5BC7-F0B10F2B9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35F7-EDB7-F027-8974-5AE948E9A2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Reducing Learning rate over epochs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3C310-D63A-DE30-CFC3-7D7BC6712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7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CEE6-66CE-914A-125B-32427A9A5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79B2-C45B-E7D5-688A-E64E256BF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I’ve previously tried the </a:t>
            </a:r>
            <a:r>
              <a:rPr lang="en-US" dirty="0" err="1"/>
              <a:t>ReduceLROnPlateau</a:t>
            </a:r>
            <a:r>
              <a:rPr lang="en-US" dirty="0"/>
              <a:t> function from </a:t>
            </a:r>
            <a:r>
              <a:rPr lang="en-US" dirty="0" err="1"/>
              <a:t>pytorch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I’ve been struggling to make it behave the way I want it to. It tends to reduce LR too often, which can artificially create a plateau.</a:t>
            </a:r>
          </a:p>
          <a:p>
            <a:pPr marL="0" indent="0">
              <a:buNone/>
            </a:pPr>
            <a:r>
              <a:rPr lang="en-US" dirty="0"/>
              <a:t>e.g. Last week, I presented unparametrized RFs that didn’t change much from 1m to 3m epochs. That’s likely because the LR was reduced way too often. </a:t>
            </a:r>
          </a:p>
          <a:p>
            <a:pPr marL="0" indent="0">
              <a:buNone/>
            </a:pPr>
            <a:r>
              <a:rPr lang="en-US" dirty="0"/>
              <a:t>3. I’ve implemented my own version of “</a:t>
            </a:r>
            <a:r>
              <a:rPr lang="en-US" dirty="0" err="1"/>
              <a:t>ReduceLROnPlateau</a:t>
            </a:r>
            <a:r>
              <a:rPr lang="en-US" dirty="0"/>
              <a:t>”, but I ran into the same problems that the </a:t>
            </a:r>
            <a:r>
              <a:rPr lang="en-US" dirty="0" err="1"/>
              <a:t>pytorch</a:t>
            </a:r>
            <a:r>
              <a:rPr lang="en-US" dirty="0"/>
              <a:t> version did. Likely because there is still a plateau after we lower LR. </a:t>
            </a:r>
          </a:p>
          <a:p>
            <a:pPr marL="0" indent="0">
              <a:buNone/>
            </a:pPr>
            <a:r>
              <a:rPr lang="en-US" dirty="0"/>
              <a:t>3. I now reduce LR manually, which allows for consistent behavior and controlled comparisons.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75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F646-DEFD-5B5C-6333-6D61C3A5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DoG</a:t>
            </a:r>
            <a:r>
              <a:rPr lang="en-US" dirty="0"/>
              <a:t> fit to unparametrized RFs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3937D-59F2-455D-9099-9041AECE3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B00CC-BA9D-5C05-B60A-AEFB2550E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03" y="1446583"/>
            <a:ext cx="8872936" cy="520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4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64E74-D980-3B51-E13A-9B120C49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586B7-6247-9FDD-90C9-736793AFE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dirty="0"/>
              <a:t>1. LR stays the same (control)</a:t>
            </a:r>
          </a:p>
          <a:p>
            <a:pPr marL="0" indent="0">
              <a:buNone/>
            </a:pPr>
            <a:r>
              <a:rPr lang="en-US" dirty="0"/>
              <a:t>2. LR reduces by 50% every 500k epochs</a:t>
            </a:r>
          </a:p>
          <a:p>
            <a:pPr marL="0" indent="0">
              <a:buNone/>
            </a:pPr>
            <a:r>
              <a:rPr lang="en-US" dirty="0"/>
              <a:t>3. LR reduces by 50% every 1m epochs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Details:</a:t>
            </a:r>
          </a:p>
          <a:p>
            <a:pPr marL="0" indent="0">
              <a:buNone/>
            </a:pPr>
            <a:r>
              <a:rPr lang="en-US" dirty="0"/>
              <a:t>300 neurons, 18x18, </a:t>
            </a:r>
            <a:r>
              <a:rPr lang="en-US" dirty="0" err="1"/>
              <a:t>DoG</a:t>
            </a:r>
            <a:r>
              <a:rPr lang="en-US" dirty="0"/>
              <a:t> parametrization, colors.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60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8BC1-27AF-9698-1472-6F9B9936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tensorboard</a:t>
            </a:r>
            <a:r>
              <a:rPr lang="en-US" dirty="0"/>
              <a:t> for updated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DEE2A-C58A-363B-D3E4-5BBD52D5B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EECE2-9172-5AF3-B155-8B0A0E56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72" y="3178263"/>
            <a:ext cx="1585097" cy="82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3E826C-DAB5-9C59-7C01-AEA434BF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79" y="2317596"/>
            <a:ext cx="9197080" cy="33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27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DE9E-15F7-FAA8-BB3C-BF1F8CC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F3ECA-278F-9831-54C7-AAC861BF9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if reducing LR improves mosaics </a:t>
            </a:r>
          </a:p>
          <a:p>
            <a:r>
              <a:rPr lang="en-US" dirty="0"/>
              <a:t>Look more closely at unparametrized mosaics, with </a:t>
            </a:r>
            <a:r>
              <a:rPr lang="en-US" dirty="0" err="1"/>
              <a:t>DoG</a:t>
            </a:r>
            <a:r>
              <a:rPr lang="en-US" dirty="0"/>
              <a:t> fits</a:t>
            </a:r>
          </a:p>
          <a:p>
            <a:r>
              <a:rPr lang="en-US" dirty="0"/>
              <a:t>Fix </a:t>
            </a:r>
            <a:r>
              <a:rPr lang="en-US" dirty="0" err="1"/>
              <a:t>Tensorboard</a:t>
            </a:r>
            <a:r>
              <a:rPr lang="en-US" dirty="0"/>
              <a:t> bug with the covariance matrices  </a:t>
            </a:r>
          </a:p>
          <a:p>
            <a:r>
              <a:rPr lang="en-US" dirty="0"/>
              <a:t>Exam and lab meeting presentation </a:t>
            </a:r>
          </a:p>
        </p:txBody>
      </p:sp>
    </p:spTree>
    <p:extLst>
      <p:ext uri="{BB962C8B-B14F-4D97-AF65-F5344CB8AC3E}">
        <p14:creationId xmlns:p14="http://schemas.microsoft.com/office/powerpoint/2010/main" val="45701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9A350-7977-1696-0F98-51371C122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BFD81-90EB-1CD6-7407-1AC6156FA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63570-5A1C-F5C3-E2F4-D3C6109B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3" y="110218"/>
            <a:ext cx="1203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29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E358-CD6C-9BED-8AF5-63B79047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E4D9-C8AA-8A1D-136B-04DC80EFF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2F537-C779-EACF-44D0-675337C0E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61" y="639212"/>
            <a:ext cx="10635066" cy="6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5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64A-88D2-A6CA-CCCF-B913872B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22745-815F-55F7-06F0-276442980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48A02-069B-2BE0-6E09-4914909F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09" y="681037"/>
            <a:ext cx="10073083" cy="56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68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4F6DC-A230-4937-106B-6293F23E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8D716-C80B-FA24-3A3C-C3E96CC7E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5D00-F6FE-E536-ADD3-C81015C41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3" y="146957"/>
            <a:ext cx="119225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2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3C4B-6210-0E9D-8815-3AC42645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0AD2B-7491-543C-BEDB-039C252AB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81265-2343-BD73-346D-DB5253E4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61" y="289493"/>
            <a:ext cx="11660902" cy="656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9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526</Words>
  <Application>Microsoft Office PowerPoint</Application>
  <PresentationFormat>Widescreen</PresentationFormat>
  <Paragraphs>63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Plan for today</vt:lpstr>
      <vt:lpstr>Fitting DoGs to RFs</vt:lpstr>
      <vt:lpstr>DoG fit to parametrized RFs</vt:lpstr>
      <vt:lpstr>DoG fit to unparametrized RFs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Only the most important channel</vt:lpstr>
      <vt:lpstr>Only the most important channel </vt:lpstr>
      <vt:lpstr>Only the most important channel </vt:lpstr>
      <vt:lpstr>Color RFs</vt:lpstr>
      <vt:lpstr>Looking at colors is unreliable </vt:lpstr>
      <vt:lpstr>That’s what you would expect a “blue” RF to look like: </vt:lpstr>
      <vt:lpstr>But most “blue” RFs look like this: </vt:lpstr>
      <vt:lpstr>Or even this:</vt:lpstr>
      <vt:lpstr>We get only 2 –S RFs: Hypothesis: These might disappear if we get closer to global minimum</vt:lpstr>
      <vt:lpstr>What RFs are in each mosaic?</vt:lpstr>
      <vt:lpstr>First type (Konio)</vt:lpstr>
      <vt:lpstr>First type (Konio)</vt:lpstr>
      <vt:lpstr>Second type (OFF parvo with –S inputs?)</vt:lpstr>
      <vt:lpstr>Second type (OFF parvo with –S inputs?)</vt:lpstr>
      <vt:lpstr>Third type (ON parvo)</vt:lpstr>
      <vt:lpstr>Third type (ON parvo)</vt:lpstr>
      <vt:lpstr>Fourth type (Trash can)</vt:lpstr>
      <vt:lpstr>Fourth type (trash can)</vt:lpstr>
      <vt:lpstr>Fifth type (OFF magno)</vt:lpstr>
      <vt:lpstr>Fifth type (OFF magno)</vt:lpstr>
      <vt:lpstr>Sixth type (OFF parvo)</vt:lpstr>
      <vt:lpstr>Sixth type (OFF parvo)</vt:lpstr>
      <vt:lpstr>Seventh type (ON magno)</vt:lpstr>
      <vt:lpstr>Seventh type (ON magno)</vt:lpstr>
      <vt:lpstr>Suggestion</vt:lpstr>
      <vt:lpstr>Surround is smaller in S inputs</vt:lpstr>
      <vt:lpstr>Reducing Learning rate over epochs</vt:lpstr>
      <vt:lpstr>Comments</vt:lpstr>
      <vt:lpstr>Three experiments</vt:lpstr>
      <vt:lpstr>Go to tensorboard for updated version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. David .</cp:lastModifiedBy>
  <cp:revision>37</cp:revision>
  <dcterms:created xsi:type="dcterms:W3CDTF">2024-02-06T01:06:34Z</dcterms:created>
  <dcterms:modified xsi:type="dcterms:W3CDTF">2024-02-07T22:24:42Z</dcterms:modified>
</cp:coreProperties>
</file>